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10058400" cy="7772400"/>
  <p:notesSz cx="6797675" cy="9872663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6" autoAdjust="0"/>
  </p:normalViewPr>
  <p:slideViewPr>
    <p:cSldViewPr snapToGrid="0">
      <p:cViewPr varScale="1">
        <p:scale>
          <a:sx n="52" d="100"/>
          <a:sy n="52" d="100"/>
        </p:scale>
        <p:origin x="15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397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33FF47F-42FF-450A-8253-B1442C6910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3FB9C4-09C7-4A1E-BE11-39B577FC37B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12F5EDD-2D67-41E7-8D03-36EA9A6E0629}" type="datetime1">
              <a:rPr lang="en-GB" smtClean="0"/>
              <a:t>10/10/2023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A01650-A7EE-4E10-9230-8DD147057DA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AE6EF4-8758-41BA-920E-45D570F0EA6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0CC1A13-6C33-4F62-AF90-07D2D61E68F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93267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76BC78C-3B96-4F0C-BDEC-B9524B9DDB96}" type="datetime1">
              <a:rPr lang="en-GB" noProof="0" smtClean="0"/>
              <a:t>10/10/2023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3013" y="1233488"/>
            <a:ext cx="4311650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20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6484CCF-A275-48CD-9D14-26B47F5E9B7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1961850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46484CCF-A275-48CD-9D14-26B47F5E9B73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6577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46484CCF-A275-48CD-9D14-26B47F5E9B73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1519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Layout Op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4D62240-1E88-4AF1-B533-E4A44C81DEF1}"/>
              </a:ext>
            </a:extLst>
          </p:cNvPr>
          <p:cNvSpPr/>
          <p:nvPr userDrawn="1"/>
        </p:nvSpPr>
        <p:spPr>
          <a:xfrm>
            <a:off x="3346707" y="3886200"/>
            <a:ext cx="3374136" cy="3886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818D87-9017-48E8-9B89-B4C276E5C06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75304" y="768096"/>
            <a:ext cx="2907792" cy="365760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>
              <a:defRPr lang="en-US" sz="2000" b="1" i="0" spc="0" baseline="0" dirty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defTabSz="914400" rtl="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en-GB" noProof="0"/>
              <a:t>Add title here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0B1261-A13A-4E9E-AA95-EED10F4CFA0E}"/>
              </a:ext>
            </a:extLst>
          </p:cNvPr>
          <p:cNvSpPr/>
          <p:nvPr userDrawn="1"/>
        </p:nvSpPr>
        <p:spPr>
          <a:xfrm>
            <a:off x="-9141" y="0"/>
            <a:ext cx="3355848" cy="3886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1A4A6AC-F3AF-4832-AD1D-6D835E5EEB44}"/>
              </a:ext>
            </a:extLst>
          </p:cNvPr>
          <p:cNvCxnSpPr/>
          <p:nvPr userDrawn="1"/>
        </p:nvCxnSpPr>
        <p:spPr>
          <a:xfrm>
            <a:off x="391886" y="555171"/>
            <a:ext cx="914400" cy="0"/>
          </a:xfrm>
          <a:prstGeom prst="line">
            <a:avLst/>
          </a:prstGeom>
          <a:ln w="60325" cap="rnd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C02D408-24F0-48D9-9651-58EF6575D3CA}"/>
              </a:ext>
            </a:extLst>
          </p:cNvPr>
          <p:cNvCxnSpPr>
            <a:cxnSpLocks/>
          </p:cNvCxnSpPr>
          <p:nvPr userDrawn="1"/>
        </p:nvCxnSpPr>
        <p:spPr>
          <a:xfrm>
            <a:off x="3639312" y="555171"/>
            <a:ext cx="914400" cy="0"/>
          </a:xfrm>
          <a:prstGeom prst="line">
            <a:avLst/>
          </a:prstGeom>
          <a:ln w="60325" cap="rnd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BE684CA-499F-49C1-B233-507FE44E7C65}"/>
              </a:ext>
            </a:extLst>
          </p:cNvPr>
          <p:cNvCxnSpPr>
            <a:cxnSpLocks/>
          </p:cNvCxnSpPr>
          <p:nvPr userDrawn="1"/>
        </p:nvCxnSpPr>
        <p:spPr>
          <a:xfrm>
            <a:off x="3639312" y="4310742"/>
            <a:ext cx="914400" cy="0"/>
          </a:xfrm>
          <a:prstGeom prst="line">
            <a:avLst/>
          </a:prstGeom>
          <a:ln w="60325" cap="rnd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8A2F17EA-EFE7-4229-8CC7-1811C56350F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575304" y="4663440"/>
            <a:ext cx="2907792" cy="365760"/>
          </a:xfrm>
        </p:spPr>
        <p:txBody>
          <a:bodyPr vert="horz" lIns="0" tIns="45720" rIns="0" bIns="45720" rtlCol="0" anchor="ctr">
            <a:noAutofit/>
          </a:bodyPr>
          <a:lstStyle>
            <a:lvl1pPr marL="0" indent="0">
              <a:buNone/>
              <a:defRPr lang="en-US" sz="2000" b="1" i="0" spc="0" baseline="0" dirty="0">
                <a:solidFill>
                  <a:schemeClr val="bg1"/>
                </a:solidFill>
                <a:latin typeface="+mj-lt"/>
              </a:defRPr>
            </a:lvl1pPr>
          </a:lstStyle>
          <a:p>
            <a:pPr marL="230292" lvl="0" indent="-342900" defTabSz="914400" rtl="0">
              <a:lnSpc>
                <a:spcPct val="100000"/>
              </a:lnSpc>
              <a:spcBef>
                <a:spcPts val="1000"/>
              </a:spcBef>
            </a:pPr>
            <a:r>
              <a:rPr lang="en-GB" noProof="0"/>
              <a:t>Add title here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55B5E731-82EE-4BF9-9BBF-10AE838CC4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75304" y="1133856"/>
            <a:ext cx="2898648" cy="2670048"/>
          </a:xfrm>
        </p:spPr>
        <p:txBody>
          <a:bodyPr vert="horz" lIns="0" tIns="45720" rIns="0" bIns="45720" rtlCol="0">
            <a:normAutofit/>
          </a:bodyPr>
          <a:lstStyle>
            <a:lvl1pPr marL="0" indent="0">
              <a:lnSpc>
                <a:spcPct val="150000"/>
              </a:lnSpc>
              <a:buNone/>
              <a:defRPr lang="en-US" sz="1100" b="0" spc="0" baseline="0" dirty="0"/>
            </a:lvl1pPr>
          </a:lstStyle>
          <a:p>
            <a:pPr marL="112608" lvl="0" indent="-112608" defTabSz="457200" rtl="0">
              <a:lnSpc>
                <a:spcPct val="150000"/>
              </a:lnSpc>
              <a:spcBef>
                <a:spcPts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47551B2B-39F7-4786-993B-A2D8AA16C81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584448" y="5065776"/>
            <a:ext cx="2898648" cy="1874520"/>
          </a:xfrm>
        </p:spPr>
        <p:txBody>
          <a:bodyPr vert="horz" lIns="0" tIns="45720" rIns="0" bIns="45720" rtlCol="0">
            <a:normAutofit/>
          </a:bodyPr>
          <a:lstStyle>
            <a:lvl1pPr marL="0" indent="0">
              <a:buNone/>
              <a:defRPr lang="en-US" sz="1100" b="0" spc="0" baseline="0" dirty="0">
                <a:solidFill>
                  <a:schemeClr val="bg1"/>
                </a:solidFill>
              </a:defRPr>
            </a:lvl1pPr>
          </a:lstStyle>
          <a:p>
            <a:pPr marL="112608" lvl="0" indent="-112608" defTabSz="457200" rtl="0">
              <a:lnSpc>
                <a:spcPct val="150000"/>
              </a:lnSpc>
              <a:spcBef>
                <a:spcPts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719DC747-7CF6-4CCB-AD63-815D60FC6F3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886200"/>
            <a:ext cx="3337557" cy="3886200"/>
          </a:xfrm>
        </p:spPr>
        <p:txBody>
          <a:bodyPr rtlCol="0"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26" name="Picture Placeholder 24">
            <a:extLst>
              <a:ext uri="{FF2B5EF4-FFF2-40B4-BE49-F238E27FC236}">
                <a16:creationId xmlns:a16="http://schemas.microsoft.com/office/drawing/2014/main" id="{A1AE2DD5-B409-4195-BCAA-51F07D05C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720843" y="-1"/>
            <a:ext cx="3337557" cy="7772395"/>
          </a:xfrm>
        </p:spPr>
        <p:txBody>
          <a:bodyPr rtlCol="0"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88E211B8-8563-4519-9AEE-21923AF1C651}"/>
              </a:ext>
            </a:extLst>
          </p:cNvPr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7827264" y="3922776"/>
            <a:ext cx="1078992" cy="1078992"/>
          </a:xfrm>
          <a:prstGeom prst="ellipse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1800" b="1">
                <a:ln>
                  <a:noFill/>
                </a:ln>
                <a:solidFill>
                  <a:schemeClr val="accent1"/>
                </a:solidFill>
              </a:defRPr>
            </a:lvl1pPr>
          </a:lstStyle>
          <a:p>
            <a:pPr marL="112608" lvl="0" indent="-112608" algn="ctr" defTabSz="914400" rtl="0">
              <a:spcBef>
                <a:spcPts val="1000"/>
              </a:spcBef>
            </a:pPr>
            <a:r>
              <a:rPr lang="en-GB" noProof="0" dirty="0"/>
              <a:t>Add Icon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938E77-266C-48C7-80FE-F935050BE8C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50858" y="768350"/>
            <a:ext cx="2807208" cy="2670048"/>
          </a:xfrm>
        </p:spPr>
        <p:txBody>
          <a:bodyPr rtlCol="0">
            <a:normAutofit/>
          </a:bodyPr>
          <a:lstStyle>
            <a:lvl1pPr marL="0" indent="0">
              <a:lnSpc>
                <a:spcPts val="2600"/>
              </a:lnSpc>
              <a:buFont typeface="Arial" panose="020B0604020202020204" pitchFamily="34" charset="0"/>
              <a:buNone/>
              <a:defRPr sz="2000" b="1" i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4" name="Text Placeholder 5">
            <a:extLst>
              <a:ext uri="{FF2B5EF4-FFF2-40B4-BE49-F238E27FC236}">
                <a16:creationId xmlns:a16="http://schemas.microsoft.com/office/drawing/2014/main" id="{1D9B5B59-BC60-4443-AB00-3CA587F70CC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58013" y="5138420"/>
            <a:ext cx="2816225" cy="1554480"/>
          </a:xfrm>
        </p:spPr>
        <p:txBody>
          <a:bodyPr rtlCol="0"/>
          <a:lstStyle>
            <a:lvl1pPr marL="0" indent="0" algn="ctr">
              <a:lnSpc>
                <a:spcPts val="5200"/>
              </a:lnSpc>
              <a:buFont typeface="Arial" panose="020B0604020202020204" pitchFamily="34" charset="0"/>
              <a:buNone/>
              <a:defRPr sz="48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Add Title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90882617-F0AB-428F-85CF-B87E0D6BC73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958013" y="6923314"/>
            <a:ext cx="2816225" cy="609374"/>
          </a:xfrm>
        </p:spPr>
        <p:txBody>
          <a:bodyPr rtlCol="0"/>
          <a:lstStyle>
            <a:lvl1pPr marL="0" indent="0" algn="ctr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300" cap="all" baseline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2847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ide Op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4D62240-1E88-4AF1-B533-E4A44C81DEF1}"/>
              </a:ext>
            </a:extLst>
          </p:cNvPr>
          <p:cNvSpPr/>
          <p:nvPr userDrawn="1"/>
        </p:nvSpPr>
        <p:spPr>
          <a:xfrm>
            <a:off x="0" y="3886194"/>
            <a:ext cx="3355848" cy="3886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818D87-9017-48E8-9B89-B4C276E5C06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75304" y="768096"/>
            <a:ext cx="6251448" cy="365760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>
              <a:defRPr lang="en-US" sz="2000" b="1" i="0" cap="none" spc="0" baseline="0" dirty="0">
                <a:solidFill>
                  <a:schemeClr val="tx2"/>
                </a:solidFill>
                <a:ea typeface="+mn-ea"/>
                <a:cs typeface="+mn-cs"/>
              </a:defRPr>
            </a:lvl1pPr>
          </a:lstStyle>
          <a:p>
            <a:pPr marL="0" lvl="0" indent="0" defTabSz="914400" rtl="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en-GB" noProof="0"/>
              <a:t>Add title here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C02D408-24F0-48D9-9651-58EF6575D3CA}"/>
              </a:ext>
            </a:extLst>
          </p:cNvPr>
          <p:cNvCxnSpPr>
            <a:cxnSpLocks/>
          </p:cNvCxnSpPr>
          <p:nvPr userDrawn="1"/>
        </p:nvCxnSpPr>
        <p:spPr>
          <a:xfrm>
            <a:off x="3639312" y="555171"/>
            <a:ext cx="914400" cy="0"/>
          </a:xfrm>
          <a:prstGeom prst="line">
            <a:avLst/>
          </a:prstGeom>
          <a:ln w="60325" cap="rnd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BE684CA-499F-49C1-B233-507FE44E7C65}"/>
              </a:ext>
            </a:extLst>
          </p:cNvPr>
          <p:cNvCxnSpPr>
            <a:cxnSpLocks/>
          </p:cNvCxnSpPr>
          <p:nvPr userDrawn="1"/>
        </p:nvCxnSpPr>
        <p:spPr>
          <a:xfrm>
            <a:off x="292605" y="4310736"/>
            <a:ext cx="914400" cy="0"/>
          </a:xfrm>
          <a:prstGeom prst="line">
            <a:avLst/>
          </a:prstGeom>
          <a:ln w="60325" cap="rnd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55B5E731-82EE-4BF9-9BBF-10AE838CC4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75304" y="1133856"/>
            <a:ext cx="3081528" cy="2496312"/>
          </a:xfrm>
        </p:spPr>
        <p:txBody>
          <a:bodyPr vert="horz" lIns="0" tIns="45720" rIns="45720" bIns="45720" rtlCol="0">
            <a:normAutofit/>
          </a:bodyPr>
          <a:lstStyle>
            <a:lvl1pPr marL="0" indent="0">
              <a:spcBef>
                <a:spcPts val="1000"/>
              </a:spcBef>
              <a:buNone/>
              <a:defRPr lang="en-US" sz="1100" b="0" spc="0" baseline="0" dirty="0"/>
            </a:lvl1pPr>
          </a:lstStyle>
          <a:p>
            <a:pPr marL="112608" lvl="0" indent="-112608" defTabSz="457200" rtl="0">
              <a:lnSpc>
                <a:spcPct val="150000"/>
              </a:lnSpc>
              <a:spcBef>
                <a:spcPts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47551B2B-39F7-4786-993B-A2D8AA16C81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28104" y="1133856"/>
            <a:ext cx="2898648" cy="2496312"/>
          </a:xfrm>
        </p:spPr>
        <p:txBody>
          <a:bodyPr vert="horz" lIns="45720" tIns="45720" rIns="45720" bIns="45720" rtlCol="0">
            <a:normAutofit/>
          </a:bodyPr>
          <a:lstStyle>
            <a:lvl1pPr marL="0" indent="0">
              <a:spcBef>
                <a:spcPts val="1000"/>
              </a:spcBef>
              <a:buNone/>
              <a:defRPr lang="en-US" sz="1100" b="0" spc="0" baseline="0" dirty="0">
                <a:solidFill>
                  <a:schemeClr val="tx1"/>
                </a:solidFill>
              </a:defRPr>
            </a:lvl1pPr>
          </a:lstStyle>
          <a:p>
            <a:pPr marL="112608" lvl="0" indent="-112608" defTabSz="457200" rtl="0">
              <a:lnSpc>
                <a:spcPct val="150000"/>
              </a:lnSpc>
              <a:spcBef>
                <a:spcPts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719DC747-7CF6-4CCB-AD63-815D60FC6F3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337557" cy="3886200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26" name="Picture Placeholder 24">
            <a:extLst>
              <a:ext uri="{FF2B5EF4-FFF2-40B4-BE49-F238E27FC236}">
                <a16:creationId xmlns:a16="http://schemas.microsoft.com/office/drawing/2014/main" id="{A1AE2DD5-B409-4195-BCAA-51F07D05C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337557" y="3886194"/>
            <a:ext cx="6720843" cy="3886200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16" name="Text Placeholder 19">
            <a:extLst>
              <a:ext uri="{FF2B5EF4-FFF2-40B4-BE49-F238E27FC236}">
                <a16:creationId xmlns:a16="http://schemas.microsoft.com/office/drawing/2014/main" id="{6EA9E0F0-2EA0-4D8C-A4E2-A7862C2E6D3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58645" y="4663440"/>
            <a:ext cx="2907792" cy="365760"/>
          </a:xfrm>
        </p:spPr>
        <p:txBody>
          <a:bodyPr vert="horz" lIns="0" tIns="45720" rIns="0" bIns="45720" rtlCol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2000" b="1" dirty="0">
                <a:solidFill>
                  <a:schemeClr val="bg1"/>
                </a:solidFill>
                <a:latin typeface="+mj-lt"/>
              </a:defRPr>
            </a:lvl1pPr>
          </a:lstStyle>
          <a:p>
            <a:pPr marL="112608" lvl="0" indent="-112608" defTabSz="914400" rtl="0">
              <a:spcBef>
                <a:spcPts val="1000"/>
              </a:spcBef>
            </a:pPr>
            <a:r>
              <a:rPr lang="en-GB" noProof="0"/>
              <a:t>Add title here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29B90121-EE03-4CB9-B6B4-085C61698D0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58763" y="5065713"/>
            <a:ext cx="2898775" cy="2497137"/>
          </a:xfrm>
        </p:spPr>
        <p:txBody>
          <a:bodyPr lIns="0" rIns="0" rtlCol="0"/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sz="11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0582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Layout Op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4D62240-1E88-4AF1-B533-E4A44C81DEF1}"/>
              </a:ext>
            </a:extLst>
          </p:cNvPr>
          <p:cNvSpPr/>
          <p:nvPr userDrawn="1"/>
        </p:nvSpPr>
        <p:spPr>
          <a:xfrm>
            <a:off x="0" y="3886200"/>
            <a:ext cx="3355848" cy="3886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818D87-9017-48E8-9B89-B4C276E5C06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575304" y="768096"/>
            <a:ext cx="2907792" cy="365760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>
              <a:defRPr lang="en-US" sz="2000" b="1" i="0" cap="all" spc="0" baseline="0" dirty="0">
                <a:solidFill>
                  <a:schemeClr val="tx2"/>
                </a:solidFill>
                <a:ea typeface="+mn-ea"/>
                <a:cs typeface="+mn-cs"/>
              </a:defRPr>
            </a:lvl1pPr>
          </a:lstStyle>
          <a:p>
            <a:pPr marL="0" lvl="0" indent="0" defTabSz="914400" rtl="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en-GB" noProof="0"/>
              <a:t>Add title here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C02D408-24F0-48D9-9651-58EF6575D3CA}"/>
              </a:ext>
            </a:extLst>
          </p:cNvPr>
          <p:cNvCxnSpPr>
            <a:cxnSpLocks/>
          </p:cNvCxnSpPr>
          <p:nvPr userDrawn="1"/>
        </p:nvCxnSpPr>
        <p:spPr>
          <a:xfrm>
            <a:off x="3639312" y="555171"/>
            <a:ext cx="914400" cy="0"/>
          </a:xfrm>
          <a:prstGeom prst="line">
            <a:avLst/>
          </a:prstGeom>
          <a:ln w="60325" cap="rnd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BE684CA-499F-49C1-B233-507FE44E7C65}"/>
              </a:ext>
            </a:extLst>
          </p:cNvPr>
          <p:cNvCxnSpPr>
            <a:cxnSpLocks/>
          </p:cNvCxnSpPr>
          <p:nvPr userDrawn="1"/>
        </p:nvCxnSpPr>
        <p:spPr>
          <a:xfrm>
            <a:off x="292605" y="4310736"/>
            <a:ext cx="914400" cy="0"/>
          </a:xfrm>
          <a:prstGeom prst="line">
            <a:avLst/>
          </a:prstGeom>
          <a:ln w="60325" cap="rnd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55B5E731-82EE-4BF9-9BBF-10AE838CC4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75304" y="1133856"/>
            <a:ext cx="2898648" cy="2670048"/>
          </a:xfrm>
        </p:spPr>
        <p:txBody>
          <a:bodyPr vert="horz" lIns="0" tIns="45720" rIns="0" bIns="45720" rtlCol="0">
            <a:normAutofit/>
          </a:bodyPr>
          <a:lstStyle>
            <a:lvl1pPr marL="0" indent="0" algn="l">
              <a:buNone/>
              <a:defRPr lang="en-US" sz="1100" b="0" spc="0" baseline="0" dirty="0"/>
            </a:lvl1pPr>
          </a:lstStyle>
          <a:p>
            <a:pPr marL="112608" lvl="0" indent="-112608" defTabSz="457200" rtl="0">
              <a:lnSpc>
                <a:spcPct val="150000"/>
              </a:lnSpc>
              <a:spcBef>
                <a:spcPts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47551B2B-39F7-4786-993B-A2D8AA16C81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584448" y="5065776"/>
            <a:ext cx="2898648" cy="1874520"/>
          </a:xfrm>
        </p:spPr>
        <p:txBody>
          <a:bodyPr vert="horz" lIns="0" tIns="45720" rIns="0" bIns="45720" rtlCol="0">
            <a:normAutofit/>
          </a:bodyPr>
          <a:lstStyle>
            <a:lvl1pPr marL="0" indent="0">
              <a:buNone/>
              <a:defRPr lang="en-US" sz="1100" b="0" spc="0" baseline="0" dirty="0">
                <a:solidFill>
                  <a:schemeClr val="tx1"/>
                </a:solidFill>
              </a:defRPr>
            </a:lvl1pPr>
          </a:lstStyle>
          <a:p>
            <a:pPr marL="112608" lvl="0" indent="-112608" defTabSz="457200" rtl="0">
              <a:lnSpc>
                <a:spcPct val="150000"/>
              </a:lnSpc>
              <a:spcBef>
                <a:spcPts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719DC747-7CF6-4CCB-AD63-815D60FC6F3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355848" cy="3886200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26" name="Picture Placeholder 24">
            <a:extLst>
              <a:ext uri="{FF2B5EF4-FFF2-40B4-BE49-F238E27FC236}">
                <a16:creationId xmlns:a16="http://schemas.microsoft.com/office/drawing/2014/main" id="{A1AE2DD5-B409-4195-BCAA-51F07D05C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720843" y="-1"/>
            <a:ext cx="3337557" cy="7772395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AFCE613-3382-4B90-98DA-A2097D8A4302}"/>
              </a:ext>
            </a:extLst>
          </p:cNvPr>
          <p:cNvCxnSpPr>
            <a:cxnSpLocks/>
          </p:cNvCxnSpPr>
          <p:nvPr userDrawn="1"/>
        </p:nvCxnSpPr>
        <p:spPr>
          <a:xfrm>
            <a:off x="3639312" y="4310736"/>
            <a:ext cx="914400" cy="0"/>
          </a:xfrm>
          <a:prstGeom prst="line">
            <a:avLst/>
          </a:prstGeom>
          <a:ln w="60325" cap="rnd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71EAD859-FE34-49EB-A804-E7817DB94EA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50858" y="4809744"/>
            <a:ext cx="2807208" cy="2670048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2400" b="1" i="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FCF709D0-1556-44AD-8AD3-AE1EACEE7C4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31152" y="5029200"/>
            <a:ext cx="2825496" cy="1289304"/>
          </a:xfrm>
        </p:spPr>
        <p:txBody>
          <a:bodyPr rtlCol="0"/>
          <a:lstStyle>
            <a:lvl1pPr marL="0" indent="0" algn="ctr">
              <a:lnSpc>
                <a:spcPts val="4000"/>
              </a:lnSpc>
              <a:buFont typeface="Arial" panose="020B0604020202020204" pitchFamily="34" charset="0"/>
              <a:buNone/>
              <a:defRPr sz="40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Add Title</a:t>
            </a:r>
          </a:p>
        </p:txBody>
      </p:sp>
      <p:sp>
        <p:nvSpPr>
          <p:cNvPr id="21" name="Text Placeholder 9">
            <a:extLst>
              <a:ext uri="{FF2B5EF4-FFF2-40B4-BE49-F238E27FC236}">
                <a16:creationId xmlns:a16="http://schemas.microsoft.com/office/drawing/2014/main" id="{827ED6DE-9EB2-4349-BED5-EF5DA84DC07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931152" y="6757416"/>
            <a:ext cx="2825496" cy="429768"/>
          </a:xfrm>
        </p:spPr>
        <p:txBody>
          <a:bodyPr rtlCol="0"/>
          <a:lstStyle>
            <a:lvl1pPr marL="0" indent="0" algn="ctr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cap="all" baseline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4" name="Text Placeholder 19">
            <a:extLst>
              <a:ext uri="{FF2B5EF4-FFF2-40B4-BE49-F238E27FC236}">
                <a16:creationId xmlns:a16="http://schemas.microsoft.com/office/drawing/2014/main" id="{FC9D06D3-2BFE-45BA-8196-3AA6CC98E3E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575304" y="4663440"/>
            <a:ext cx="2907792" cy="365760"/>
          </a:xfrm>
        </p:spPr>
        <p:txBody>
          <a:bodyPr vert="horz" lIns="0" tIns="45720" rIns="0" bIns="45720" rtlCol="0" anchor="ctr">
            <a:noAutofit/>
          </a:bodyPr>
          <a:lstStyle>
            <a:lvl1pPr marL="0" indent="0">
              <a:buNone/>
              <a:defRPr lang="en-US" sz="2000" b="1" i="0" cap="all" spc="0" baseline="0" dirty="0">
                <a:solidFill>
                  <a:schemeClr val="tx2"/>
                </a:solidFill>
                <a:latin typeface="+mj-lt"/>
              </a:defRPr>
            </a:lvl1pPr>
          </a:lstStyle>
          <a:p>
            <a:pPr marL="230292" lvl="0" indent="-342900" defTabSz="914400" rtl="0">
              <a:lnSpc>
                <a:spcPct val="100000"/>
              </a:lnSpc>
              <a:spcBef>
                <a:spcPts val="1000"/>
              </a:spcBef>
            </a:pPr>
            <a:r>
              <a:rPr lang="en-GB" noProof="0"/>
              <a:t>Add title here</a:t>
            </a:r>
          </a:p>
        </p:txBody>
      </p:sp>
    </p:spTree>
    <p:extLst>
      <p:ext uri="{BB962C8B-B14F-4D97-AF65-F5344CB8AC3E}">
        <p14:creationId xmlns:p14="http://schemas.microsoft.com/office/powerpoint/2010/main" val="484907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ide Op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0B1261-A13A-4E9E-AA95-EED10F4CFA0E}"/>
              </a:ext>
            </a:extLst>
          </p:cNvPr>
          <p:cNvSpPr/>
          <p:nvPr userDrawn="1"/>
        </p:nvSpPr>
        <p:spPr>
          <a:xfrm>
            <a:off x="-9141" y="0"/>
            <a:ext cx="3355848" cy="3886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1A4A6AC-F3AF-4832-AD1D-6D835E5EEB44}"/>
              </a:ext>
            </a:extLst>
          </p:cNvPr>
          <p:cNvCxnSpPr/>
          <p:nvPr userDrawn="1"/>
        </p:nvCxnSpPr>
        <p:spPr>
          <a:xfrm>
            <a:off x="391886" y="555171"/>
            <a:ext cx="914400" cy="0"/>
          </a:xfrm>
          <a:prstGeom prst="line">
            <a:avLst/>
          </a:prstGeom>
          <a:ln w="60325" cap="rnd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BE684CA-499F-49C1-B233-507FE44E7C65}"/>
              </a:ext>
            </a:extLst>
          </p:cNvPr>
          <p:cNvCxnSpPr>
            <a:cxnSpLocks/>
          </p:cNvCxnSpPr>
          <p:nvPr userDrawn="1"/>
        </p:nvCxnSpPr>
        <p:spPr>
          <a:xfrm>
            <a:off x="3639312" y="4310742"/>
            <a:ext cx="914400" cy="0"/>
          </a:xfrm>
          <a:prstGeom prst="line">
            <a:avLst/>
          </a:prstGeom>
          <a:ln w="60325" cap="rnd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719DC747-7CF6-4CCB-AD63-815D60FC6F3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886200"/>
            <a:ext cx="3337557" cy="3886200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26" name="Picture Placeholder 24">
            <a:extLst>
              <a:ext uri="{FF2B5EF4-FFF2-40B4-BE49-F238E27FC236}">
                <a16:creationId xmlns:a16="http://schemas.microsoft.com/office/drawing/2014/main" id="{A1AE2DD5-B409-4195-BCAA-51F07D05C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337557" y="0"/>
            <a:ext cx="6720844" cy="3886200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21" name="Text Placeholder 21">
            <a:extLst>
              <a:ext uri="{FF2B5EF4-FFF2-40B4-BE49-F238E27FC236}">
                <a16:creationId xmlns:a16="http://schemas.microsoft.com/office/drawing/2014/main" id="{A0DE9D14-70A5-499A-8477-B8B31FF612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75304" y="5020056"/>
            <a:ext cx="2898648" cy="2496312"/>
          </a:xfrm>
        </p:spPr>
        <p:txBody>
          <a:bodyPr vert="horz" lIns="0" tIns="45720" rIns="45720" bIns="45720" rtlCol="0">
            <a:normAutofit/>
          </a:bodyPr>
          <a:lstStyle>
            <a:lvl1pPr marL="0" indent="0">
              <a:buNone/>
              <a:defRPr lang="en-US" sz="1100" b="0" spc="0" baseline="0" dirty="0"/>
            </a:lvl1pPr>
          </a:lstStyle>
          <a:p>
            <a:pPr marL="112608" lvl="0" indent="-112608" defTabSz="457200" rtl="0">
              <a:lnSpc>
                <a:spcPct val="150000"/>
              </a:lnSpc>
              <a:spcBef>
                <a:spcPts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24" name="Text Placeholder 21">
            <a:extLst>
              <a:ext uri="{FF2B5EF4-FFF2-40B4-BE49-F238E27FC236}">
                <a16:creationId xmlns:a16="http://schemas.microsoft.com/office/drawing/2014/main" id="{F6196E76-A393-420A-AC0B-D85E23CABF8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28104" y="5020056"/>
            <a:ext cx="2898648" cy="2496312"/>
          </a:xfrm>
        </p:spPr>
        <p:txBody>
          <a:bodyPr vert="horz" lIns="0" tIns="45720" rIns="45720" bIns="45720" rtlCol="0">
            <a:normAutofit/>
          </a:bodyPr>
          <a:lstStyle>
            <a:lvl1pPr marL="0" indent="0">
              <a:buNone/>
              <a:defRPr lang="en-US" sz="1100" b="0" spc="0" baseline="0" dirty="0">
                <a:solidFill>
                  <a:schemeClr val="tx1"/>
                </a:solidFill>
              </a:defRPr>
            </a:lvl1pPr>
          </a:lstStyle>
          <a:p>
            <a:pPr marL="112608" lvl="0" indent="-112608" defTabSz="457200" rtl="0">
              <a:lnSpc>
                <a:spcPct val="150000"/>
              </a:lnSpc>
              <a:spcBef>
                <a:spcPts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46EEC80-D9AF-431C-AB25-980960CCD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786385"/>
            <a:ext cx="2944368" cy="676656"/>
          </a:xfrm>
        </p:spPr>
        <p:txBody>
          <a:bodyPr rtlCol="0" anchor="t"/>
          <a:lstStyle>
            <a:lvl1pPr>
              <a:lnSpc>
                <a:spcPct val="100000"/>
              </a:lnSpc>
              <a:defRPr sz="2000" b="1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ABB5356-8B51-4274-9C90-A80A18EAC00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28600" y="1566863"/>
            <a:ext cx="2944813" cy="2124075"/>
          </a:xfrm>
        </p:spPr>
        <p:txBody>
          <a:bodyPr rtlCol="0"/>
          <a:lstStyle>
            <a:lvl1pPr marL="173736" indent="-173736">
              <a:lnSpc>
                <a:spcPts val="1800"/>
              </a:lnSpc>
              <a:spcBef>
                <a:spcPts val="10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BBDB168-B4B2-4C61-A824-4FB0C315A18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575050" y="4572000"/>
            <a:ext cx="6251575" cy="447675"/>
          </a:xfrm>
        </p:spPr>
        <p:txBody>
          <a:bodyPr lIns="0" rtlCol="0" anchor="ctr"/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20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97828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26C1C5-FE16-4334-B2CE-6E14152A8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960120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FE8901-EFD1-440F-841B-77938232D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8600" y="2368296"/>
            <a:ext cx="9601200" cy="51846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lvl="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noProof="0"/>
              <a:t>Click to edit Master text styles</a:t>
            </a:r>
          </a:p>
          <a:p>
            <a:pPr marL="228600" lvl="1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noProof="0"/>
              <a:t>Second level</a:t>
            </a:r>
          </a:p>
          <a:p>
            <a:pPr marL="228600" lvl="2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noProof="0"/>
              <a:t>Third level</a:t>
            </a:r>
          </a:p>
          <a:p>
            <a:pPr marL="228600" lvl="3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noProof="0"/>
              <a:t>Fourth level</a:t>
            </a:r>
          </a:p>
          <a:p>
            <a:pPr marL="228600" lvl="4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84428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3" r:id="rId3"/>
    <p:sldLayoutId id="2147483655" r:id="rId4"/>
  </p:sldLayoutIdLst>
  <p:txStyles>
    <p:titleStyle>
      <a:lvl1pPr algn="l" defTabSz="45043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608" indent="-112608" algn="l" defTabSz="45043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lang="en-US" sz="2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800100" indent="-342900" algn="l" defTabSz="45043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lang="en-US" sz="24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257300" indent="-342900" algn="l" defTabSz="45043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lang="en-US" sz="20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57350" indent="-285750" algn="l" defTabSz="45043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114550" indent="-285750" algn="l" defTabSz="45043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lang="en-US" sz="1800" kern="1200" dirty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238683" indent="-112608" algn="l" defTabSz="450430" rtl="0" eaLnBrk="1" latinLnBrk="0" hangingPunct="1">
        <a:lnSpc>
          <a:spcPct val="90000"/>
        </a:lnSpc>
        <a:spcBef>
          <a:spcPts val="246"/>
        </a:spcBef>
        <a:buFont typeface="Arial" panose="020B0604020202020204" pitchFamily="34" charset="0"/>
        <a:buChar char="•"/>
        <a:defRPr sz="887" kern="1200">
          <a:solidFill>
            <a:schemeClr val="tx1"/>
          </a:solidFill>
          <a:latin typeface="+mn-lt"/>
          <a:ea typeface="+mn-ea"/>
          <a:cs typeface="+mn-cs"/>
        </a:defRPr>
      </a:lvl6pPr>
      <a:lvl7pPr marL="1463898" indent="-112608" algn="l" defTabSz="450430" rtl="0" eaLnBrk="1" latinLnBrk="0" hangingPunct="1">
        <a:lnSpc>
          <a:spcPct val="90000"/>
        </a:lnSpc>
        <a:spcBef>
          <a:spcPts val="246"/>
        </a:spcBef>
        <a:buFont typeface="Arial" panose="020B0604020202020204" pitchFamily="34" charset="0"/>
        <a:buChar char="•"/>
        <a:defRPr sz="887" kern="1200">
          <a:solidFill>
            <a:schemeClr val="tx1"/>
          </a:solidFill>
          <a:latin typeface="+mn-lt"/>
          <a:ea typeface="+mn-ea"/>
          <a:cs typeface="+mn-cs"/>
        </a:defRPr>
      </a:lvl7pPr>
      <a:lvl8pPr marL="1689113" indent="-112608" algn="l" defTabSz="450430" rtl="0" eaLnBrk="1" latinLnBrk="0" hangingPunct="1">
        <a:lnSpc>
          <a:spcPct val="90000"/>
        </a:lnSpc>
        <a:spcBef>
          <a:spcPts val="246"/>
        </a:spcBef>
        <a:buFont typeface="Arial" panose="020B0604020202020204" pitchFamily="34" charset="0"/>
        <a:buChar char="•"/>
        <a:defRPr sz="887" kern="1200">
          <a:solidFill>
            <a:schemeClr val="tx1"/>
          </a:solidFill>
          <a:latin typeface="+mn-lt"/>
          <a:ea typeface="+mn-ea"/>
          <a:cs typeface="+mn-cs"/>
        </a:defRPr>
      </a:lvl8pPr>
      <a:lvl9pPr marL="1914328" indent="-112608" algn="l" defTabSz="450430" rtl="0" eaLnBrk="1" latinLnBrk="0" hangingPunct="1">
        <a:lnSpc>
          <a:spcPct val="90000"/>
        </a:lnSpc>
        <a:spcBef>
          <a:spcPts val="246"/>
        </a:spcBef>
        <a:buFont typeface="Arial" panose="020B0604020202020204" pitchFamily="34" charset="0"/>
        <a:buChar char="•"/>
        <a:defRPr sz="88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043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1pPr>
      <a:lvl2pPr marL="225215" algn="l" defTabSz="45043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2pPr>
      <a:lvl3pPr marL="450430" algn="l" defTabSz="45043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3pPr>
      <a:lvl4pPr marL="675645" algn="l" defTabSz="45043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4pPr>
      <a:lvl5pPr marL="900860" algn="l" defTabSz="45043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5pPr>
      <a:lvl6pPr marL="1126075" algn="l" defTabSz="45043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6pPr>
      <a:lvl7pPr marL="1351290" algn="l" defTabSz="45043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7pPr>
      <a:lvl8pPr marL="1576505" algn="l" defTabSz="45043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8pPr>
      <a:lvl9pPr marL="1801720" algn="l" defTabSz="450430" rtl="0" eaLnBrk="1" latinLnBrk="0" hangingPunct="1">
        <a:defRPr sz="88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7231AF5E-A3B4-4F55-AAC2-B69F5472213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 rtlCol="0"/>
          <a:lstStyle/>
          <a:p>
            <a:pPr rtl="0"/>
            <a:r>
              <a:rPr lang="en-GB" dirty="0"/>
              <a:t>It’s never too early or too late to work towards being the healthiest you.</a:t>
            </a:r>
          </a:p>
          <a:p>
            <a:pPr rtl="0"/>
            <a:endParaRPr lang="en-GB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F8BB936-D1B5-4C20-9475-BC2C411A656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474720" y="466531"/>
            <a:ext cx="2907792" cy="3247053"/>
          </a:xfrm>
        </p:spPr>
        <p:txBody>
          <a:bodyPr rtlCol="0">
            <a:normAutofit fontScale="62500" lnSpcReduction="20000"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GB" sz="2600" b="1" kern="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6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GB" sz="2900" b="1" kern="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Aim: </a:t>
            </a:r>
            <a:r>
              <a:rPr lang="en-GB" sz="2900" b="1" kern="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 for children to feel happy, comfortable, healthy &amp; confident individuals.</a:t>
            </a:r>
            <a:endParaRPr lang="en-GB" sz="29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GB" sz="2200" b="1" kern="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900" b="1" u="sng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GB" sz="2900" b="1" u="sng" kern="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Five ways to wellbeing:</a:t>
            </a:r>
            <a:endParaRPr lang="en-GB" sz="2900" b="1" u="sng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3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900" b="1" kern="0" dirty="0">
                <a:solidFill>
                  <a:srgbClr val="202124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Keep active</a:t>
            </a:r>
            <a:endParaRPr lang="en-GB" sz="2900" b="1" kern="1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3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900" b="1" kern="0" dirty="0">
                <a:solidFill>
                  <a:srgbClr val="202124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Take notice</a:t>
            </a:r>
            <a:endParaRPr lang="en-GB" sz="2900" b="1" kern="1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3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900" b="1" kern="0" dirty="0">
                <a:solidFill>
                  <a:srgbClr val="202124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Connect.</a:t>
            </a:r>
            <a:endParaRPr lang="en-GB" sz="2900" b="1" kern="1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3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900" b="1" kern="0" dirty="0">
                <a:solidFill>
                  <a:srgbClr val="202124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Keep learning.</a:t>
            </a:r>
            <a:endParaRPr lang="en-GB" sz="2900" b="1" kern="1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107000"/>
              </a:lnSpc>
              <a:spcAft>
                <a:spcPts val="3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2900" b="1" kern="0" dirty="0">
                <a:solidFill>
                  <a:srgbClr val="202124"/>
                </a:solidFill>
                <a:effectLst/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Keep Giving</a:t>
            </a:r>
            <a:endParaRPr lang="en-GB" sz="2900" b="1" kern="100" dirty="0">
              <a:solidFill>
                <a:srgbClr val="202124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rtl="0"/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736E0C-C036-4ABF-8831-E5941A3403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75304" y="4385388"/>
            <a:ext cx="2907792" cy="1156995"/>
          </a:xfrm>
        </p:spPr>
        <p:txBody>
          <a:bodyPr rtlCol="0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 Bank Primary School Wellbeing Champion</a:t>
            </a:r>
            <a:endParaRPr lang="en-GB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rtl="0"/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81A149E-BE06-4304-843A-FB454CB9724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584448" y="5411754"/>
            <a:ext cx="2898648" cy="1528541"/>
          </a:xfrm>
        </p:spPr>
        <p:txBody>
          <a:bodyPr rtlCol="0"/>
          <a:lstStyle/>
          <a:p>
            <a:r>
              <a:rPr lang="en-GB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Rebecca Bowles</a:t>
            </a:r>
            <a:endParaRPr lang="en-GB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rtl="0"/>
            <a:endParaRPr lang="en-GB" dirty="0"/>
          </a:p>
        </p:txBody>
      </p:sp>
      <p:sp>
        <p:nvSpPr>
          <p:cNvPr id="76" name="Text Placeholder 75">
            <a:extLst>
              <a:ext uri="{FF2B5EF4-FFF2-40B4-BE49-F238E27FC236}">
                <a16:creationId xmlns:a16="http://schemas.microsoft.com/office/drawing/2014/main" id="{070AAC54-81EE-49D2-8D11-BE4ED24B5AA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958013" y="5411754"/>
            <a:ext cx="2816225" cy="1511559"/>
          </a:xfrm>
        </p:spPr>
        <p:txBody>
          <a:bodyPr rtlCol="0"/>
          <a:lstStyle/>
          <a:p>
            <a:pPr rtl="0"/>
            <a:r>
              <a:rPr lang="en-US" sz="2400" dirty="0"/>
              <a:t>M</a:t>
            </a:r>
            <a:r>
              <a:rPr lang="en-GB" sz="2400" dirty="0"/>
              <a:t>entaml Health </a:t>
            </a:r>
          </a:p>
          <a:p>
            <a:pPr rtl="0"/>
            <a:r>
              <a:rPr lang="en-GB" sz="2400" dirty="0"/>
              <a:t>&amp; </a:t>
            </a:r>
          </a:p>
          <a:p>
            <a:pPr rtl="0"/>
            <a:r>
              <a:rPr lang="en-GB" sz="2400" dirty="0"/>
              <a:t>wellbeing </a:t>
            </a:r>
          </a:p>
        </p:txBody>
      </p:sp>
      <p:sp>
        <p:nvSpPr>
          <p:cNvPr id="86" name="Text Placeholder 85">
            <a:extLst>
              <a:ext uri="{FF2B5EF4-FFF2-40B4-BE49-F238E27FC236}">
                <a16:creationId xmlns:a16="http://schemas.microsoft.com/office/drawing/2014/main" id="{6DD41433-A5FA-4D20-A04B-D6CCDA292F0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958013" y="6494106"/>
            <a:ext cx="2816225" cy="1038582"/>
          </a:xfrm>
        </p:spPr>
        <p:txBody>
          <a:bodyPr rtlCol="0"/>
          <a:lstStyle/>
          <a:p>
            <a:pPr rtl="0"/>
            <a:r>
              <a:rPr lang="en-US" dirty="0"/>
              <a:t>M</a:t>
            </a:r>
          </a:p>
          <a:p>
            <a:pPr rtl="0"/>
            <a:endParaRPr lang="en-US" dirty="0"/>
          </a:p>
        </p:txBody>
      </p: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23CD3EF2-0634-42FE-B8ED-4482390855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908925" y="6731905"/>
            <a:ext cx="914400" cy="0"/>
          </a:xfrm>
          <a:prstGeom prst="line">
            <a:avLst/>
          </a:prstGeom>
          <a:ln w="60325" cap="rnd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>
            <a:extLst>
              <a:ext uri="{FF2B5EF4-FFF2-40B4-BE49-F238E27FC236}">
                <a16:creationId xmlns:a16="http://schemas.microsoft.com/office/drawing/2014/main" id="{4E06B169-7E58-2068-0D90-1595437F9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469" y="6214187"/>
            <a:ext cx="1198383" cy="1315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Placeholder 30">
            <a:extLst>
              <a:ext uri="{FF2B5EF4-FFF2-40B4-BE49-F238E27FC236}">
                <a16:creationId xmlns:a16="http://schemas.microsoft.com/office/drawing/2014/main" id="{59D609E3-F455-C3AD-0963-5D6AEE3EAFE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4"/>
          <a:srcRect l="27371" r="27371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95" name="Picture Placeholder 94">
            <a:extLst>
              <a:ext uri="{FF2B5EF4-FFF2-40B4-BE49-F238E27FC236}">
                <a16:creationId xmlns:a16="http://schemas.microsoft.com/office/drawing/2014/main" id="{7AEA7008-D9F2-3350-5F26-3685D44C12F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Mental Health </a:t>
            </a:r>
          </a:p>
          <a:p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</a:t>
            </a:r>
          </a:p>
          <a:p>
            <a:r>
              <a:rPr lang="en-US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Wellbeing</a:t>
            </a:r>
            <a:endParaRPr lang="en-GB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0" name="Picture 99">
            <a:extLst>
              <a:ext uri="{FF2B5EF4-FFF2-40B4-BE49-F238E27FC236}">
                <a16:creationId xmlns:a16="http://schemas.microsoft.com/office/drawing/2014/main" id="{135425BE-6D24-A887-D21B-D811B5E9F0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9987" y="466531"/>
            <a:ext cx="3018705" cy="5075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861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D3057-435A-4E3E-B809-5A528F7BAC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5304" y="768096"/>
            <a:ext cx="6251448" cy="365760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/>
              <a:t>Who can I tell when I need a helping hand​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6CC8C2-BB96-477B-8AA7-922545ABA7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75304" y="1133856"/>
            <a:ext cx="3081528" cy="2496312"/>
          </a:xfrm>
        </p:spPr>
        <p:txBody>
          <a:bodyPr rtlCol="0">
            <a:normAutofit/>
          </a:bodyPr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US" sz="1500" b="1" i="0" dirty="0">
                <a:effectLst/>
              </a:rPr>
              <a:t>Tell a friend,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US" sz="1500" b="1" i="0" dirty="0">
                <a:effectLst/>
              </a:rPr>
              <a:t>A member of the school council,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US" sz="1500" b="1" i="0" dirty="0">
                <a:effectLst/>
              </a:rPr>
              <a:t> A teacher or a teaching assistant, 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US" sz="1500" b="1" dirty="0"/>
              <a:t> Headteacher</a:t>
            </a:r>
            <a:endParaRPr lang="en-GB" sz="1500" b="1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2F2CE0-3FB8-45CA-B15E-0BE373C972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928104" y="1133856"/>
            <a:ext cx="2898648" cy="2496312"/>
          </a:xfrm>
        </p:spPr>
        <p:txBody>
          <a:bodyPr rtlCol="0">
            <a:normAutofit/>
          </a:bodyPr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US" sz="1500" b="1" i="0" dirty="0">
                <a:effectLst/>
              </a:rPr>
              <a:t> Miss Ditta </a:t>
            </a:r>
            <a:endParaRPr kumimoji="0" lang="en-US" sz="15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</a:rPr>
              <a:t> Mrs Bonner, or Amy Yonng</a:t>
            </a:r>
          </a:p>
          <a:p>
            <a:pPr rtl="0"/>
            <a:r>
              <a:rPr lang="en-US" sz="1500" b="1" dirty="0"/>
              <a:t>       School club staff</a:t>
            </a:r>
          </a:p>
          <a:p>
            <a:pPr marL="171450" indent="-171450" rtl="0">
              <a:buFont typeface="Arial" panose="020B0604020202020204" pitchFamily="34" charset="0"/>
              <a:buChar char="•"/>
            </a:pPr>
            <a:r>
              <a:rPr lang="en-GB" sz="1500" b="1" dirty="0"/>
              <a:t>   Parents &amp; carers 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GB" sz="1500" b="1" dirty="0"/>
              <a:t>Rebecca Bowles PCSO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AE8ECC5-AD3F-4E60-AB4A-8D1BA17C43D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14882" y="4495489"/>
            <a:ext cx="2907792" cy="729654"/>
          </a:xfrm>
        </p:spPr>
        <p:txBody>
          <a:bodyPr rtlCol="0">
            <a:noAutofit/>
          </a:bodyPr>
          <a:lstStyle/>
          <a:p>
            <a:pPr rtl="0">
              <a:lnSpc>
                <a:spcPct val="90000"/>
              </a:lnSpc>
              <a:spcAft>
                <a:spcPts val="600"/>
              </a:spcAft>
            </a:pPr>
            <a:r>
              <a:rPr lang="en-GB" sz="1600" dirty="0"/>
              <a:t>Spring Bank Primary let’s get talking.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8FC0CB1-15EF-4168-AE6F-598C8BA4794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58763" y="5065713"/>
            <a:ext cx="2898775" cy="2497137"/>
          </a:xfrm>
        </p:spPr>
        <p:txBody>
          <a:bodyPr rtlCol="0">
            <a:normAutofit/>
          </a:bodyPr>
          <a:lstStyle/>
          <a:p>
            <a:pPr rtl="0"/>
            <a:endParaRPr lang="en-US" dirty="0"/>
          </a:p>
          <a:p>
            <a:pPr rtl="0"/>
            <a:r>
              <a:rPr lang="en-US" sz="1600" b="1" dirty="0"/>
              <a:t>It is very important to talk to others about your feelings &amp; when you  need help. So that you can feel safe, healthy &amp; happy.</a:t>
            </a:r>
            <a:endParaRPr lang="en-GB" sz="1600" b="1" dirty="0"/>
          </a:p>
        </p:txBody>
      </p:sp>
      <p:pic>
        <p:nvPicPr>
          <p:cNvPr id="39" name="Picture Placeholder 38">
            <a:extLst>
              <a:ext uri="{FF2B5EF4-FFF2-40B4-BE49-F238E27FC236}">
                <a16:creationId xmlns:a16="http://schemas.microsoft.com/office/drawing/2014/main" id="{AE4BACCF-10DD-E921-C514-31D4F89420B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7067" r="7067"/>
          <a:stretch>
            <a:fillRect/>
          </a:stretch>
        </p:blipFill>
        <p:spPr>
          <a:prstGeom prst="rect">
            <a:avLst/>
          </a:prstGeom>
        </p:spPr>
      </p:pic>
      <p:pic>
        <p:nvPicPr>
          <p:cNvPr id="42" name="Picture Placeholder 41">
            <a:extLst>
              <a:ext uri="{FF2B5EF4-FFF2-40B4-BE49-F238E27FC236}">
                <a16:creationId xmlns:a16="http://schemas.microsoft.com/office/drawing/2014/main" id="{0E475F62-49A8-124E-461D-1528BD77290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/>
          <a:srcRect t="3746" b="3746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5639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__typo">
      <a:dk1>
        <a:sysClr val="windowText" lastClr="000000"/>
      </a:dk1>
      <a:lt1>
        <a:sysClr val="window" lastClr="FFFFFF"/>
      </a:lt1>
      <a:dk2>
        <a:srgbClr val="017C8D"/>
      </a:dk2>
      <a:lt2>
        <a:srgbClr val="E7E6E6"/>
      </a:lt2>
      <a:accent1>
        <a:srgbClr val="017C8D"/>
      </a:accent1>
      <a:accent2>
        <a:srgbClr val="F6F5F1"/>
      </a:accent2>
      <a:accent3>
        <a:srgbClr val="FF7D41"/>
      </a:accent3>
      <a:accent4>
        <a:srgbClr val="AEABAB"/>
      </a:accent4>
      <a:accent5>
        <a:srgbClr val="009999"/>
      </a:accent5>
      <a:accent6>
        <a:srgbClr val="000000"/>
      </a:accent6>
      <a:hlink>
        <a:srgbClr val="009999"/>
      </a:hlink>
      <a:folHlink>
        <a:srgbClr val="E7E6E6"/>
      </a:folHlink>
    </a:clrScheme>
    <a:fontScheme name="__typo">
      <a:majorFont>
        <a:latin typeface="Century Gothic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0957859_TF11646208_Win32" id="{DB52F37E-328D-4C73-AE18-94F1688476B4}" vid="{180AD728-C488-4845-B6D9-1FBA0E4ED4E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{1E2F3107-9CA4-4841-80E9-87923234B0AB}tf11646208_win32</Template>
  <TotalTime>146</TotalTime>
  <Words>157</Words>
  <Application>Microsoft Office PowerPoint</Application>
  <PresentationFormat>Custom</PresentationFormat>
  <Paragraphs>42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Century Gothic</vt:lpstr>
      <vt:lpstr>Gill Sans MT</vt:lpstr>
      <vt:lpstr>Symbol</vt:lpstr>
      <vt:lpstr>Office Theme</vt:lpstr>
      <vt:lpstr>PowerPoint Presentation</vt:lpstr>
      <vt:lpstr>Who can I tell when I need a helping hand​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Uzma Ditta</dc:creator>
  <cp:lastModifiedBy>Uzma Ditta</cp:lastModifiedBy>
  <cp:revision>2</cp:revision>
  <cp:lastPrinted>2023-10-09T14:41:40Z</cp:lastPrinted>
  <dcterms:created xsi:type="dcterms:W3CDTF">2023-10-09T12:22:29Z</dcterms:created>
  <dcterms:modified xsi:type="dcterms:W3CDTF">2023-10-10T14:08:25Z</dcterms:modified>
</cp:coreProperties>
</file>